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7590384"/>
        <c:axId val="-2077525856"/>
      </c:barChart>
      <c:catAx>
        <c:axId val="-20775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pPr>
            <a:endParaRPr lang="en-US"/>
          </a:p>
        </c:txPr>
        <c:crossAx val="-2077525856"/>
        <c:crosses val="autoZero"/>
        <c:auto val="1"/>
        <c:lblAlgn val="ctr"/>
        <c:lblOffset val="100"/>
        <c:noMultiLvlLbl val="0"/>
      </c:catAx>
      <c:valAx>
        <c:axId val="-20775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pPr>
            <a:endParaRPr lang="en-US"/>
          </a:p>
        </c:txPr>
        <c:crossAx val="-207759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6999"/>
            <a:ext cx="5753501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81112"/>
            <a:ext cx="5753501" cy="7507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1426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1426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5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4774765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4774765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6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5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/>
              <a:t>Bullet point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Bullet point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Bullet point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1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 1</a:t>
            </a:r>
          </a:p>
          <a:p>
            <a:r>
              <a:rPr lang="en-US" dirty="0"/>
              <a:t>Bullet point 2</a:t>
            </a:r>
          </a:p>
          <a:p>
            <a:r>
              <a:rPr lang="en-US" dirty="0"/>
              <a:t>Bullet point 3</a:t>
            </a:r>
          </a:p>
          <a:p>
            <a:r>
              <a:rPr lang="en-US" dirty="0"/>
              <a:t>Bullet point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92074"/>
              </p:ext>
            </p:extLst>
          </p:nvPr>
        </p:nvGraphicFramePr>
        <p:xfrm>
          <a:off x="628650" y="365125"/>
          <a:ext cx="78867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13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4774"/>
          <a:stretch/>
        </p:blipFill>
        <p:spPr>
          <a:xfrm>
            <a:off x="0" y="0"/>
            <a:ext cx="9144000" cy="5889767"/>
          </a:xfrm>
        </p:spPr>
      </p:pic>
    </p:spTree>
    <p:extLst>
      <p:ext uri="{BB962C8B-B14F-4D97-AF65-F5344CB8AC3E}">
        <p14:creationId xmlns:p14="http://schemas.microsoft.com/office/powerpoint/2010/main" val="123717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C0B17B"/>
      </a:dk2>
      <a:lt2>
        <a:srgbClr val="FFFFFF"/>
      </a:lt2>
      <a:accent1>
        <a:srgbClr val="C0B17B"/>
      </a:accent1>
      <a:accent2>
        <a:srgbClr val="000000"/>
      </a:accent2>
      <a:accent3>
        <a:srgbClr val="A5A5A5"/>
      </a:accent3>
      <a:accent4>
        <a:srgbClr val="585958"/>
      </a:accent4>
      <a:accent5>
        <a:srgbClr val="D6D7D6"/>
      </a:accent5>
      <a:accent6>
        <a:srgbClr val="A9A9A8"/>
      </a:accent6>
      <a:hlink>
        <a:srgbClr val="C0B17B"/>
      </a:hlink>
      <a:folHlink>
        <a:srgbClr val="C0B1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32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Headline</vt:lpstr>
      <vt:lpstr>Slide title</vt:lpstr>
      <vt:lpstr>Slide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Deeter</dc:creator>
  <cp:lastModifiedBy>Rachel Deeter</cp:lastModifiedBy>
  <cp:revision>4</cp:revision>
  <dcterms:created xsi:type="dcterms:W3CDTF">2016-10-04T18:20:44Z</dcterms:created>
  <dcterms:modified xsi:type="dcterms:W3CDTF">2016-10-04T19:03:39Z</dcterms:modified>
</cp:coreProperties>
</file>